
<file path=[Content_Types].xml><?xml version="1.0" encoding="utf-8"?>
<Types xmlns="http://schemas.openxmlformats.org/package/2006/content-types">
  <Default Extension="png" ContentType="image/png"/>
  <Default Extension="3gp" ContentType="video/3gpp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4" r:id="rId1"/>
  </p:sldMasterIdLst>
  <p:sldIdLst>
    <p:sldId id="256" r:id="rId2"/>
    <p:sldId id="257" r:id="rId3"/>
    <p:sldId id="264" r:id="rId4"/>
    <p:sldId id="263" r:id="rId5"/>
    <p:sldId id="265" r:id="rId6"/>
    <p:sldId id="258" r:id="rId7"/>
    <p:sldId id="260" r:id="rId8"/>
    <p:sldId id="261" r:id="rId9"/>
    <p:sldId id="262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12"/>
    <p:restoredTop sz="94679"/>
  </p:normalViewPr>
  <p:slideViewPr>
    <p:cSldViewPr snapToGrid="0" snapToObjects="1">
      <p:cViewPr varScale="1">
        <p:scale>
          <a:sx n="71" d="100"/>
          <a:sy n="71" d="100"/>
        </p:scale>
        <p:origin x="17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22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9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709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07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7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4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17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84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5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59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865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1B0A7-D4B7-724C-AD69-954EA7D5DA62}" type="datetimeFigureOut">
              <a:rPr lang="en-US" smtClean="0"/>
              <a:t>2/18/19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5141E-A4EB-E443-978B-A0C4DCB5D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170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3gp"/><Relationship Id="rId1" Type="http://schemas.microsoft.com/office/2007/relationships/media" Target="../media/media1.3g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580" y="2225950"/>
            <a:ext cx="9144000" cy="2387600"/>
          </a:xfrm>
        </p:spPr>
        <p:txBody>
          <a:bodyPr/>
          <a:lstStyle/>
          <a:p>
            <a:r>
              <a:rPr lang="en-US" dirty="0"/>
              <a:t>LEADERSHIP DEVELOPMENT ESSENTIALS</a:t>
            </a:r>
          </a:p>
        </p:txBody>
      </p:sp>
    </p:spTree>
    <p:extLst>
      <p:ext uri="{BB962C8B-B14F-4D97-AF65-F5344CB8AC3E}">
        <p14:creationId xmlns:p14="http://schemas.microsoft.com/office/powerpoint/2010/main" val="132977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development is critical because: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55" y="1147482"/>
            <a:ext cx="11371321" cy="50294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/>
              <a:t>Growth requires multiplication of your personal initiative and ownership. 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/>
              <a:t>Many people will not deeply engage if they cannot lead in some way.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/>
              <a:t>Alignment with your values and vision is critical. 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/>
              <a:t>Getting the right people in the right places reduces friction. 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/>
              <a:t>Plenty of people have gifts that compliment yours yet need refining.     </a:t>
            </a:r>
          </a:p>
        </p:txBody>
      </p:sp>
    </p:spTree>
    <p:extLst>
      <p:ext uri="{BB962C8B-B14F-4D97-AF65-F5344CB8AC3E}">
        <p14:creationId xmlns:p14="http://schemas.microsoft.com/office/powerpoint/2010/main" val="1897855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264" y="2962656"/>
            <a:ext cx="5120640" cy="38953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4686" y="1074057"/>
            <a:ext cx="9323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6.  WITHOUT LEADERSHIP DEVELOPMENT PEOPLE BURN OUT.</a:t>
            </a:r>
          </a:p>
        </p:txBody>
      </p:sp>
    </p:spTree>
    <p:extLst>
      <p:ext uri="{BB962C8B-B14F-4D97-AF65-F5344CB8AC3E}">
        <p14:creationId xmlns:p14="http://schemas.microsoft.com/office/powerpoint/2010/main" val="167093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5060" y="919091"/>
            <a:ext cx="9143999" cy="51434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1035" y="125506"/>
            <a:ext cx="3834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LEADERSHIP DEVELOPMENT </a:t>
            </a:r>
          </a:p>
        </p:txBody>
      </p:sp>
    </p:spTree>
    <p:extLst>
      <p:ext uri="{BB962C8B-B14F-4D97-AF65-F5344CB8AC3E}">
        <p14:creationId xmlns:p14="http://schemas.microsoft.com/office/powerpoint/2010/main" val="120203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303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OHN MAXWELL THE 5 LEVELS OF LEADERSHIP - ANIMATED BOOK SUMMARY">
            <a:hlinkClick r:id="" action="ppaction://media"/>
            <a:extLst>
              <a:ext uri="{FF2B5EF4-FFF2-40B4-BE49-F238E27FC236}">
                <a16:creationId xmlns:a16="http://schemas.microsoft.com/office/drawing/2014/main" id="{D01FBF65-7FF1-D64F-B702-327FCDC2D1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9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6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Practices in Leadership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ASSESS for gifts and capacity.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TRAIN for alignment and impact.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COACH for progress and accountability.  </a:t>
            </a:r>
          </a:p>
        </p:txBody>
      </p:sp>
    </p:spTree>
    <p:extLst>
      <p:ext uri="{BB962C8B-B14F-4D97-AF65-F5344CB8AC3E}">
        <p14:creationId xmlns:p14="http://schemas.microsoft.com/office/powerpoint/2010/main" val="1445189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 FOR Gifts and Capacity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Spiritual gifting assessment to determine best place of service.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Past experience to determine capacity for responsibility.     </a:t>
            </a:r>
          </a:p>
        </p:txBody>
      </p:sp>
    </p:spTree>
    <p:extLst>
      <p:ext uri="{BB962C8B-B14F-4D97-AF65-F5344CB8AC3E}">
        <p14:creationId xmlns:p14="http://schemas.microsoft.com/office/powerpoint/2010/main" val="659202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 for Alignment and Impact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268" y="1825625"/>
            <a:ext cx="6381464" cy="4351338"/>
          </a:xfrm>
        </p:spPr>
      </p:pic>
    </p:spTree>
    <p:extLst>
      <p:ext uri="{BB962C8B-B14F-4D97-AF65-F5344CB8AC3E}">
        <p14:creationId xmlns:p14="http://schemas.microsoft.com/office/powerpoint/2010/main" val="1090518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 for Refinement and Accountability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Helping the leader design and work their plan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Connecting at least once per month with key leaders.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Developing coaching skills to maximize internal motivation. </a:t>
            </a:r>
          </a:p>
        </p:txBody>
      </p:sp>
    </p:spTree>
    <p:extLst>
      <p:ext uri="{BB962C8B-B14F-4D97-AF65-F5344CB8AC3E}">
        <p14:creationId xmlns:p14="http://schemas.microsoft.com/office/powerpoint/2010/main" val="1025304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498DA-2129-D042-BB34-C7858AA1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Coaching your leaders IS ESSENTIAL!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28876-132A-3F42-BDEA-E81B69256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3953"/>
            <a:ext cx="10941424" cy="448297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BEGIN RELATIONALLY….</a:t>
            </a:r>
            <a:r>
              <a:rPr lang="en-US" i="1" dirty="0"/>
              <a:t>What would you like to talk about today?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LISTEN AND NOTE KEY CONCERNS….</a:t>
            </a:r>
            <a:r>
              <a:rPr lang="en-US" i="1" dirty="0"/>
              <a:t>I hear you saying…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ASK POWERFUL QUESTIONS….</a:t>
            </a:r>
            <a:r>
              <a:rPr lang="en-US" i="1" dirty="0"/>
              <a:t>What is the real problem here?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BRAINSTORM OPTIONS….</a:t>
            </a:r>
            <a:r>
              <a:rPr lang="en-US" i="1" dirty="0"/>
              <a:t>What are your options? 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IDENTIFY BEST OPTION….</a:t>
            </a:r>
            <a:r>
              <a:rPr lang="en-US" i="1" dirty="0"/>
              <a:t>Which option is best? 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CLARIFY RESPONSIBILITY AND ACCOUNTABILITY….</a:t>
            </a:r>
            <a:r>
              <a:rPr lang="en-US" i="1" dirty="0"/>
              <a:t>What and by when?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TAKE NOTES AND SET DATE FOR NEXT SESSION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192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9540E-A3FB-C74F-A400-58467147E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2216785"/>
            <a:ext cx="11612880" cy="1325563"/>
          </a:xfrm>
        </p:spPr>
        <p:txBody>
          <a:bodyPr/>
          <a:lstStyle/>
          <a:p>
            <a:r>
              <a:rPr lang="en-US" dirty="0"/>
              <a:t>HOW DOES THIS HELP WITH YOUR STORYBOARD? </a:t>
            </a:r>
          </a:p>
        </p:txBody>
      </p:sp>
    </p:spTree>
    <p:extLst>
      <p:ext uri="{BB962C8B-B14F-4D97-AF65-F5344CB8AC3E}">
        <p14:creationId xmlns:p14="http://schemas.microsoft.com/office/powerpoint/2010/main" val="4174944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241</Words>
  <Application>Microsoft Macintosh PowerPoint</Application>
  <PresentationFormat>Widescreen</PresentationFormat>
  <Paragraphs>39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LEADERSHIP DEVELOPMENT ESSENTIALS</vt:lpstr>
      <vt:lpstr>Leadership development is critical because:</vt:lpstr>
      <vt:lpstr>PowerPoint Presentation</vt:lpstr>
      <vt:lpstr>PowerPoint Presentation</vt:lpstr>
      <vt:lpstr>PowerPoint Presentation</vt:lpstr>
      <vt:lpstr>Key Practices in Leadership Development</vt:lpstr>
      <vt:lpstr>ASSESS FOR Gifts and Capacity   </vt:lpstr>
      <vt:lpstr>TRAIN for Alignment and Impact </vt:lpstr>
      <vt:lpstr>COACH for Refinement and Accountability </vt:lpstr>
      <vt:lpstr>Coaching your leaders IS ESSENTIAL! </vt:lpstr>
      <vt:lpstr>HOW DOES THIS HELP WITH YOUR STORYBOARD?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DEVELOPMENT ESSENTIALS</dc:title>
  <dc:creator>bing1957@aol.com</dc:creator>
  <cp:lastModifiedBy>bing1957@aol.com</cp:lastModifiedBy>
  <cp:revision>16</cp:revision>
  <dcterms:created xsi:type="dcterms:W3CDTF">2018-10-24T14:09:39Z</dcterms:created>
  <dcterms:modified xsi:type="dcterms:W3CDTF">2019-02-19T02:48:20Z</dcterms:modified>
</cp:coreProperties>
</file>