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0"/>
    <p:restoredTop sz="94679"/>
  </p:normalViewPr>
  <p:slideViewPr>
    <p:cSldViewPr snapToGrid="0" snapToObjects="1">
      <p:cViewPr varScale="1">
        <p:scale>
          <a:sx n="78" d="100"/>
          <a:sy n="78" d="100"/>
        </p:scale>
        <p:origin x="19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2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3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74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9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3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5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5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8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8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176C8-A663-974A-8E11-761EA788AFFE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8312F-A852-0B40-9941-A4F0DA1B8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94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8F3C-636B-7B44-AB7E-0FA938A7C3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SMALL GROUP ESSENTIALS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15625-13F6-A04E-A390-33F0EF8E80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45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llow Small Group - funny Bible study video from RightNow Media (1)">
            <a:hlinkClick r:id="" action="ppaction://media"/>
            <a:extLst>
              <a:ext uri="{FF2B5EF4-FFF2-40B4-BE49-F238E27FC236}">
                <a16:creationId xmlns:a16="http://schemas.microsoft.com/office/drawing/2014/main" id="{B54B6736-5A1E-E248-8DB7-54DEA75AEC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4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78780-6D66-014E-9557-9F0B7E18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GROUPS?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70B03-0BA2-2F4D-9348-D57A6194C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PLACE PEOPLE GO BEFORE LAUNCH….relationships and discipleship before ready for launch.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PLACE PEOPLE GO AFTER LAUNCH….relationships and discipleship for assimilation/sticky factor.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ESSENTIAL BUILDING BLOCKS OF A STRONG CHURCH  </a:t>
            </a:r>
          </a:p>
        </p:txBody>
      </p:sp>
    </p:spTree>
    <p:extLst>
      <p:ext uri="{BB962C8B-B14F-4D97-AF65-F5344CB8AC3E}">
        <p14:creationId xmlns:p14="http://schemas.microsoft.com/office/powerpoint/2010/main" val="301206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B704-F865-074F-9B5F-0E85BD44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90 MINUTE SIMPLE SMALL GROUP FORMAT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BC2A4-D200-424D-93FF-B79541366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825625"/>
            <a:ext cx="10410825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30 MINUTES FOR COFFEE/SOCIAL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45 MINUTES FOR DISCIPLESHIP/BIBLE STUDY DISCUSSION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15 MINUTES FOR SHARE AND PRAYER </a:t>
            </a:r>
          </a:p>
        </p:txBody>
      </p:sp>
    </p:spTree>
    <p:extLst>
      <p:ext uri="{BB962C8B-B14F-4D97-AF65-F5344CB8AC3E}">
        <p14:creationId xmlns:p14="http://schemas.microsoft.com/office/powerpoint/2010/main" val="745931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54B8-DEA8-4349-B905-D9D519AC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LAUNCHING SMALL GROUPS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C0E28-8450-D14B-B5AA-024928EE6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OPEN YOUR HOME AND START/GROW A STRONG GROUP.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TRAIN OTHERS TO TAKE YOUR PLACE IN 3-4 MONTHS.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FIND A PERSON WITH HOSPITALITY GIFTS AND START ANOTHER.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4.   REPEAT 1-2 USING OTHER HOME.   </a:t>
            </a:r>
          </a:p>
        </p:txBody>
      </p:sp>
    </p:spTree>
    <p:extLst>
      <p:ext uri="{BB962C8B-B14F-4D97-AF65-F5344CB8AC3E}">
        <p14:creationId xmlns:p14="http://schemas.microsoft.com/office/powerpoint/2010/main" val="349392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8BD4-C512-E947-88AE-693D4F9B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LAUNCHING SMALL GROUPS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20370-A1EC-E44A-976C-997AFF8DE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5"/>
            </a:pPr>
            <a:r>
              <a:rPr lang="en-US" dirty="0"/>
              <a:t>USING MULTIPLE NIGHTS/HOMES YOU CAN START 3-5 GROUPS IN A YEAR. </a:t>
            </a:r>
          </a:p>
          <a:p>
            <a:pPr marL="514350" indent="-514350">
              <a:buAutoNum type="arabicPeriod" startAt="5"/>
            </a:pPr>
            <a:endParaRPr lang="en-US" dirty="0"/>
          </a:p>
          <a:p>
            <a:pPr marL="514350" indent="-514350">
              <a:buAutoNum type="arabicPeriod" startAt="5"/>
            </a:pPr>
            <a:r>
              <a:rPr lang="en-US" dirty="0"/>
              <a:t>USING THE SAME STUDY MATERIAL YOU CAN BUILD EFFICIENCY INTO YOUR TIME.</a:t>
            </a:r>
          </a:p>
          <a:p>
            <a:pPr marL="514350" indent="-514350">
              <a:buAutoNum type="arabicPeriod" startAt="5"/>
            </a:pPr>
            <a:endParaRPr lang="en-US" dirty="0"/>
          </a:p>
          <a:p>
            <a:pPr marL="514350" indent="-514350">
              <a:buAutoNum type="arabicPeriod" startAt="5"/>
            </a:pPr>
            <a:r>
              <a:rPr lang="en-US" dirty="0"/>
              <a:t>PLANNING TO GO SLOW IS ESSENTIAL TO GOING FAST.   </a:t>
            </a:r>
          </a:p>
          <a:p>
            <a:pPr marL="514350" indent="-514350">
              <a:buAutoNum type="arabicPeriod" startAt="5"/>
            </a:pPr>
            <a:endParaRPr lang="en-US" dirty="0"/>
          </a:p>
          <a:p>
            <a:pPr marL="514350" indent="-514350">
              <a:buAutoNum type="arabicPeriod" startAt="5"/>
            </a:pPr>
            <a:r>
              <a:rPr lang="en-US" dirty="0"/>
              <a:t>A SUCCESSFUL PROTOTYPE IS A KEY TO SUCCESS.  </a:t>
            </a:r>
          </a:p>
          <a:p>
            <a:pPr marL="514350" indent="-514350">
              <a:buAutoNum type="arabicPeriod" startAt="5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0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EAF2-EBDA-9C4B-95D8-1A0A5453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GROUP OPTIONS: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D81D6-A913-8C4C-B4CF-9A8D4CE9F6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432" y="1825625"/>
            <a:ext cx="5692878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BIBLE STUDY/ALPHA or EX. GOD</a:t>
            </a:r>
          </a:p>
          <a:p>
            <a:pPr marL="514350" indent="-514350">
              <a:buAutoNum type="arabicPeriod"/>
            </a:pPr>
            <a:r>
              <a:rPr lang="en-US" dirty="0"/>
              <a:t>VIDEO TOPICAL </a:t>
            </a:r>
          </a:p>
          <a:p>
            <a:pPr marL="514350" indent="-514350">
              <a:buAutoNum type="arabicPeriod"/>
            </a:pPr>
            <a:r>
              <a:rPr lang="en-US" dirty="0"/>
              <a:t>SERMON DISCUSSION  </a:t>
            </a:r>
          </a:p>
          <a:p>
            <a:pPr marL="514350" indent="-514350">
              <a:buAutoNum type="arabicPeriod"/>
            </a:pPr>
            <a:r>
              <a:rPr lang="en-US" dirty="0"/>
              <a:t>TEACHINGS OF JESUS</a:t>
            </a:r>
          </a:p>
          <a:p>
            <a:pPr marL="514350" indent="-514350">
              <a:buAutoNum type="arabicPeriod"/>
            </a:pPr>
            <a:r>
              <a:rPr lang="en-US" dirty="0"/>
              <a:t>DINNER GROUP</a:t>
            </a:r>
          </a:p>
          <a:p>
            <a:pPr marL="514350" indent="-514350">
              <a:buAutoNum type="arabicPeriod"/>
            </a:pPr>
            <a:r>
              <a:rPr lang="en-US" dirty="0"/>
              <a:t>POST WORSHIP LUNCH</a:t>
            </a:r>
          </a:p>
          <a:p>
            <a:pPr marL="514350" indent="-514350">
              <a:buAutoNum type="arabicPeriod"/>
            </a:pPr>
            <a:r>
              <a:rPr lang="en-US" dirty="0"/>
              <a:t>PRE-MARITAL / SINGLES  </a:t>
            </a:r>
          </a:p>
          <a:p>
            <a:pPr marL="0" indent="0">
              <a:buNone/>
            </a:pPr>
            <a:r>
              <a:rPr lang="en-US" dirty="0"/>
              <a:t>8.   ACCOUNTABILITY/RECOVERY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77482-7816-D44C-B7DA-CB5404786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375787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9"/>
            </a:pPr>
            <a:r>
              <a:rPr lang="en-US" dirty="0"/>
              <a:t>BOOK CLUB</a:t>
            </a:r>
          </a:p>
          <a:p>
            <a:pPr marL="514350" indent="-514350">
              <a:buAutoNum type="arabicPeriod" startAt="9"/>
            </a:pPr>
            <a:r>
              <a:rPr lang="en-US" dirty="0"/>
              <a:t>FINANCIAL PEACE</a:t>
            </a:r>
          </a:p>
          <a:p>
            <a:pPr marL="514350" indent="-514350">
              <a:buAutoNum type="arabicPeriod" startAt="9"/>
            </a:pPr>
            <a:r>
              <a:rPr lang="en-US" dirty="0"/>
              <a:t>PARENTING</a:t>
            </a:r>
          </a:p>
          <a:p>
            <a:pPr marL="514350" indent="-514350">
              <a:buAutoNum type="arabicPeriod" startAt="9"/>
            </a:pPr>
            <a:r>
              <a:rPr lang="en-US" dirty="0"/>
              <a:t>ACTIVITY…RUNNERS CLUB etc.</a:t>
            </a:r>
          </a:p>
          <a:p>
            <a:pPr marL="514350" indent="-514350">
              <a:buAutoNum type="arabicPeriod" startAt="9"/>
            </a:pPr>
            <a:r>
              <a:rPr lang="en-US" dirty="0"/>
              <a:t>GENDER SPECIFIC </a:t>
            </a:r>
          </a:p>
          <a:p>
            <a:pPr marL="514350" indent="-514350">
              <a:buAutoNum type="arabicPeriod" startAt="9"/>
            </a:pPr>
            <a:r>
              <a:rPr lang="en-US" dirty="0"/>
              <a:t>HOBBY/INTEREST, GAMING etc.</a:t>
            </a:r>
          </a:p>
          <a:p>
            <a:pPr marL="514350" indent="-514350">
              <a:buAutoNum type="arabicPeriod" startAt="9"/>
            </a:pPr>
            <a:r>
              <a:rPr lang="en-US" dirty="0"/>
              <a:t>LIFE TRANSFORMATION GROUP</a:t>
            </a:r>
          </a:p>
          <a:p>
            <a:pPr marL="0" indent="0">
              <a:buNone/>
            </a:pPr>
            <a:r>
              <a:rPr lang="en-US" dirty="0"/>
              <a:t>16. BREAKFAST GROUP</a:t>
            </a:r>
          </a:p>
          <a:p>
            <a:pPr marL="514350" indent="-514350">
              <a:buAutoNum type="arabicPeriod" startAt="9"/>
            </a:pPr>
            <a:endParaRPr lang="en-US" dirty="0"/>
          </a:p>
          <a:p>
            <a:pPr marL="514350" indent="-514350">
              <a:buAutoNum type="arabicPeriod" startAt="9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6E50-90C8-FF40-A17B-2DC6CAB7B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535" y="2813357"/>
            <a:ext cx="10515600" cy="1325563"/>
          </a:xfrm>
        </p:spPr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www.smallgroups.com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633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2BC8-262A-D242-B332-8F4B6FB1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4" y="2710118"/>
            <a:ext cx="11916696" cy="1325563"/>
          </a:xfrm>
        </p:spPr>
        <p:txBody>
          <a:bodyPr/>
          <a:lstStyle/>
          <a:p>
            <a:r>
              <a:rPr lang="en-US" dirty="0"/>
              <a:t>HOW DOES THIS HELP WITH YOUR STORYBOARD?</a:t>
            </a:r>
          </a:p>
        </p:txBody>
      </p:sp>
    </p:spTree>
    <p:extLst>
      <p:ext uri="{BB962C8B-B14F-4D97-AF65-F5344CB8AC3E}">
        <p14:creationId xmlns:p14="http://schemas.microsoft.com/office/powerpoint/2010/main" val="46393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</TotalTime>
  <Words>238</Words>
  <Application>Microsoft Macintosh PowerPoint</Application>
  <PresentationFormat>Widescreen</PresentationFormat>
  <Paragraphs>51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SMALL GROUP ESSENTIALS</vt:lpstr>
      <vt:lpstr>PowerPoint Presentation</vt:lpstr>
      <vt:lpstr>WHY GROUPS? </vt:lpstr>
      <vt:lpstr>90 MINUTE SIMPLE SMALL GROUP FORMAT  </vt:lpstr>
      <vt:lpstr>LAUNCHING SMALL GROUPS </vt:lpstr>
      <vt:lpstr>LAUNCHING SMALL GROUPS </vt:lpstr>
      <vt:lpstr>SMALL GROUP OPTIONS:</vt:lpstr>
      <vt:lpstr>https://www.smallgroups.com/</vt:lpstr>
      <vt:lpstr>HOW DOES THIS HELP WITH YOUR STORYBOARD?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GROUP ESSENTIALS</dc:title>
  <dc:creator>bing1957@aol.com</dc:creator>
  <cp:lastModifiedBy>bing1957@aol.com</cp:lastModifiedBy>
  <cp:revision>14</cp:revision>
  <dcterms:created xsi:type="dcterms:W3CDTF">2019-01-10T19:37:06Z</dcterms:created>
  <dcterms:modified xsi:type="dcterms:W3CDTF">2019-04-30T20:39:55Z</dcterms:modified>
</cp:coreProperties>
</file>