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81" r:id="rId10"/>
    <p:sldId id="280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75"/>
    <p:restoredTop sz="94679"/>
  </p:normalViewPr>
  <p:slideViewPr>
    <p:cSldViewPr snapToGrid="0" snapToObjects="1">
      <p:cViewPr varScale="1">
        <p:scale>
          <a:sx n="63" d="100"/>
          <a:sy n="63" d="100"/>
        </p:scale>
        <p:origin x="2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4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19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6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2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0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1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3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5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50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9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1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5BCE6-7B84-254A-826B-9AD865BEDE51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3EBE0-36A1-4743-9D01-CAFFE7E45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79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BC06-286B-7743-9670-62054B149D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PEOPLE MOMENTUM: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F4B29-844E-F042-A44E-C0E60FD1FB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3360"/>
            <a:ext cx="9144000" cy="1234440"/>
          </a:xfrm>
        </p:spPr>
        <p:txBody>
          <a:bodyPr>
            <a:normAutofit/>
          </a:bodyPr>
          <a:lstStyle/>
          <a:p>
            <a:r>
              <a:rPr lang="en-US" sz="4400" i="1" dirty="0"/>
              <a:t>FIVE ESSENTIAL GROUPS TO DEVELOP</a:t>
            </a:r>
          </a:p>
        </p:txBody>
      </p:sp>
    </p:spTree>
    <p:extLst>
      <p:ext uri="{BB962C8B-B14F-4D97-AF65-F5344CB8AC3E}">
        <p14:creationId xmlns:p14="http://schemas.microsoft.com/office/powerpoint/2010/main" val="316722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30572-3D53-8247-8896-B2BD5E17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Jesus way….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4C9F0-4C21-7949-8ABF-7031D6569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 was always moving gaining exposure to new people.   Matt 9:35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 was recognized that people respond differently.  Matt 13:3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 did not linger where there was not interest.  </a:t>
            </a:r>
            <a:r>
              <a:rPr lang="en-US"/>
              <a:t>Matt 10:14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57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1E20A-0203-374E-B7BE-390B87D6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C8D0C0-B326-B746-ABC8-81120B0C6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1068315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38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EE26B-3688-394A-8244-4A8D8F161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DAA503-80AF-DB4D-889E-34BE8F0C6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28501" cy="630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2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10873-BCAE-9948-A235-01DC83669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6805F2-43C9-A24E-880D-B2D27A69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91" y="529717"/>
            <a:ext cx="10495909" cy="612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1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6F37-B715-DF44-B14A-0FE24A53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CBE830-771C-8F4A-9C5A-76365AD1B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14" y="365124"/>
            <a:ext cx="10852766" cy="627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5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1052E-C8B6-2049-80DD-DBF2FC376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314B2A-C62C-0441-B7AA-CA07AE299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46469"/>
            <a:ext cx="10516897" cy="608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54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A99F-ECE3-094C-9B5E-FD41BB78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03614-279F-6A4E-8137-9B1B64BB2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548640"/>
            <a:ext cx="10391115" cy="58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32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805C-6E9E-DF41-82F6-FF8E44C3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TOOL: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95898-3B77-7844-8FD4-BEAC2BE6D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4800" dirty="0"/>
              <a:t>Data management software</a:t>
            </a:r>
          </a:p>
          <a:p>
            <a:pPr marL="0" indent="0">
              <a:buNone/>
            </a:pPr>
            <a:r>
              <a:rPr lang="en-US" sz="4800" dirty="0"/>
              <a:t>     1.  Breeze</a:t>
            </a:r>
          </a:p>
          <a:p>
            <a:pPr marL="0" indent="0">
              <a:buNone/>
            </a:pPr>
            <a:r>
              <a:rPr lang="en-US" sz="4800"/>
              <a:t>     2.  </a:t>
            </a: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867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D5BA-835D-934C-B706-634CBDB9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STORYBOARD ELEMENTS: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50E3C-8341-574F-AD66-DF82A2D38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240" y="2027583"/>
            <a:ext cx="8671560" cy="414938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WHO ARE YOU?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OPPORTUNITY?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VISION?  </a:t>
            </a:r>
          </a:p>
          <a:p>
            <a:pPr marL="514350" indent="-514350">
              <a:buAutoNum type="arabicPeriod"/>
            </a:pPr>
            <a:r>
              <a:rPr lang="en-US" b="1" dirty="0"/>
              <a:t>WHY IS THIS NEEDED?</a:t>
            </a:r>
          </a:p>
          <a:p>
            <a:pPr marL="514350" indent="-514350">
              <a:buAutoNum type="arabicPeriod"/>
            </a:pPr>
            <a:r>
              <a:rPr lang="en-US" b="1" dirty="0"/>
              <a:t>WHY ME?  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PLAN?</a:t>
            </a:r>
          </a:p>
          <a:p>
            <a:pPr marL="514350" indent="-514350">
              <a:buAutoNum type="arabicPeriod"/>
            </a:pPr>
            <a:r>
              <a:rPr lang="en-US" b="1" dirty="0"/>
              <a:t>WHAT IS THE “ASK”? 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79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A8DC1-A573-5643-A3E9-D2118B55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0BB5C3-A9B8-1B44-BD0B-34360EC4E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54401"/>
            <a:ext cx="2277317" cy="3403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91326F-4559-CE40-9A83-10B8E59B9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723" y="0"/>
            <a:ext cx="2324100" cy="350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718A2A-2120-3546-979A-1A2100E54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487" y="3604494"/>
            <a:ext cx="2297091" cy="32391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515037-F7A8-044A-AEE6-04891B647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334" y="53112"/>
            <a:ext cx="2305957" cy="35513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01708F-8C58-D64A-A8A6-B0806350E6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400" y="3604493"/>
            <a:ext cx="2260600" cy="323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2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95</Words>
  <Application>Microsoft Macintosh PowerPoint</Application>
  <PresentationFormat>Widescreen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PEOPLE MOMENTUM: </vt:lpstr>
      <vt:lpstr>The Jesus way….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ESSENTIAL TOOL:</vt:lpstr>
      <vt:lpstr>STORYBOARD ELEMENTS: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bing1957@aol.com</dc:creator>
  <cp:lastModifiedBy>bing1957@aol.com</cp:lastModifiedBy>
  <cp:revision>11</cp:revision>
  <dcterms:created xsi:type="dcterms:W3CDTF">2018-12-13T19:36:47Z</dcterms:created>
  <dcterms:modified xsi:type="dcterms:W3CDTF">2019-05-13T00:45:39Z</dcterms:modified>
</cp:coreProperties>
</file>