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53"/>
    <p:restoredTop sz="94679"/>
  </p:normalViewPr>
  <p:slideViewPr>
    <p:cSldViewPr snapToGrid="0" snapToObjects="1">
      <p:cViewPr varScale="1">
        <p:scale>
          <a:sx n="79" d="100"/>
          <a:sy n="79" d="100"/>
        </p:scale>
        <p:origin x="23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470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55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67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18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8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63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12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3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1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6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2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75EC0-5CE2-154C-9160-3E37E2FFAF76}" type="datetimeFigureOut">
              <a:rPr lang="en-US" smtClean="0"/>
              <a:t>5/12/19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FC492-4A91-EC4E-9B53-B993EFF19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05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06BE-19AC-8F49-95BE-7697F300DE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VISIONING: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E5A554-0759-1F48-9126-F9699F730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45526"/>
            <a:ext cx="9144000" cy="1212273"/>
          </a:xfrm>
        </p:spPr>
        <p:txBody>
          <a:bodyPr>
            <a:normAutofit fontScale="92500" lnSpcReduction="20000"/>
          </a:bodyPr>
          <a:lstStyle/>
          <a:p>
            <a:r>
              <a:rPr lang="en-US" sz="4400" i="1" dirty="0"/>
              <a:t>MEMORABLE COMMUNICATION TO </a:t>
            </a:r>
          </a:p>
          <a:p>
            <a:r>
              <a:rPr lang="en-US" sz="4400" i="1" dirty="0"/>
              <a:t>A POTENTIAL JOINER</a:t>
            </a:r>
          </a:p>
        </p:txBody>
      </p:sp>
    </p:spTree>
    <p:extLst>
      <p:ext uri="{BB962C8B-B14F-4D97-AF65-F5344CB8AC3E}">
        <p14:creationId xmlns:p14="http://schemas.microsoft.com/office/powerpoint/2010/main" val="4145759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ABD48-B706-EB44-A9A7-BE16AC9B8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VISION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4E13F-3EA5-6645-A06A-1FD8AE8CC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A SPECIFIC PICTURE OF YOUR PREFERRED FUTURE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CUSTOMIZED FOR YOUR AUDIENCE.  </a:t>
            </a:r>
          </a:p>
        </p:txBody>
      </p:sp>
    </p:spTree>
    <p:extLst>
      <p:ext uri="{BB962C8B-B14F-4D97-AF65-F5344CB8AC3E}">
        <p14:creationId xmlns:p14="http://schemas.microsoft.com/office/powerpoint/2010/main" val="1627774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F0388-266C-564A-A712-067A1E9BD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SPEAKING TO YOUR CLOSEST INSIDERS: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7CCA39-93DF-FB42-99B3-2C7E5058E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718" y="2180359"/>
            <a:ext cx="2717800" cy="2717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22845B-7A5F-1F4A-8F2D-B7D9AD1C7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285" y="2110509"/>
            <a:ext cx="2857500" cy="2857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46E797-3F05-6141-9CEF-2D305769BB99}"/>
              </a:ext>
            </a:extLst>
          </p:cNvPr>
          <p:cNvSpPr txBox="1"/>
          <p:nvPr/>
        </p:nvSpPr>
        <p:spPr>
          <a:xfrm>
            <a:off x="661467" y="5611234"/>
            <a:ext cx="10526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    A RELEVANT NEW SUSTAINABLE UMC CHURCH IN SOUTH FARGO ND </a:t>
            </a:r>
          </a:p>
        </p:txBody>
      </p:sp>
    </p:spTree>
    <p:extLst>
      <p:ext uri="{BB962C8B-B14F-4D97-AF65-F5344CB8AC3E}">
        <p14:creationId xmlns:p14="http://schemas.microsoft.com/office/powerpoint/2010/main" val="4265049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AAB02-8674-C145-A6F8-11305AD93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CLARIFYING….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3DEAD-C613-7449-82FC-E52BA0B1E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09" y="1825625"/>
            <a:ext cx="11656291" cy="4713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MISSION:   To make disciples of Jesus for the transformation of  the world.               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VISION PROPER: </a:t>
            </a:r>
            <a:r>
              <a:rPr lang="en-US" i="1" dirty="0"/>
              <a:t>(a picture of your preferred future)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VALUES</a:t>
            </a:r>
            <a:r>
              <a:rPr lang="en-US"/>
              <a:t>:  </a:t>
            </a:r>
            <a:r>
              <a:rPr lang="en-US" i="1"/>
              <a:t>( </a:t>
            </a:r>
            <a:r>
              <a:rPr lang="en-US" i="1" dirty="0"/>
              <a:t>accepting, community, relaxed, creative, thinking, multi cultural)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STRATEGY: </a:t>
            </a:r>
            <a:r>
              <a:rPr lang="en-US" i="1" dirty="0"/>
              <a:t>(listening, networking, designing, inviting, preview, groups, teams)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MEASURES: </a:t>
            </a:r>
            <a:r>
              <a:rPr lang="en-US" i="1" dirty="0"/>
              <a:t>(contacts, teams, groups, committed, preview and launch dates)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985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20763-9709-DF45-AA50-30478E03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1999" cy="1325563"/>
          </a:xfrm>
        </p:spPr>
        <p:txBody>
          <a:bodyPr/>
          <a:lstStyle/>
          <a:p>
            <a:r>
              <a:rPr lang="en-US" dirty="0"/>
              <a:t>  SPEAKING WITH SUPPORTIVE PEOPLE OVER COFFEE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70411-F1AD-DE46-B0D5-DF928FEFE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B57375-F711-F34B-A73D-3459B4005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908" y="3002035"/>
            <a:ext cx="2857500" cy="2857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DB2732-45C8-C743-B8CC-F1CCB86FF921}"/>
              </a:ext>
            </a:extLst>
          </p:cNvPr>
          <p:cNvSpPr txBox="1"/>
          <p:nvPr/>
        </p:nvSpPr>
        <p:spPr>
          <a:xfrm>
            <a:off x="1711035" y="2382981"/>
            <a:ext cx="586542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VP A NEW UMC CHURCH IN FARGO</a:t>
            </a:r>
          </a:p>
          <a:p>
            <a:endParaRPr lang="en-US" sz="2800" dirty="0"/>
          </a:p>
          <a:p>
            <a:r>
              <a:rPr lang="en-US" sz="2800" dirty="0"/>
              <a:t>MISSION </a:t>
            </a:r>
          </a:p>
          <a:p>
            <a:endParaRPr lang="en-US" sz="2800" dirty="0"/>
          </a:p>
          <a:p>
            <a:r>
              <a:rPr lang="en-US" sz="2800" dirty="0"/>
              <a:t>VALUES </a:t>
            </a:r>
          </a:p>
          <a:p>
            <a:endParaRPr lang="en-US" sz="2800" dirty="0"/>
          </a:p>
          <a:p>
            <a:r>
              <a:rPr lang="en-US" sz="2800" dirty="0"/>
              <a:t>STRATEGY</a:t>
            </a:r>
          </a:p>
          <a:p>
            <a:endParaRPr lang="en-US" sz="2800" dirty="0"/>
          </a:p>
          <a:p>
            <a:r>
              <a:rPr lang="en-US" sz="2800" dirty="0"/>
              <a:t>MEASURES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73588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30A4A-AC09-7043-A427-44658C514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8" y="365125"/>
            <a:ext cx="11984182" cy="1325563"/>
          </a:xfrm>
        </p:spPr>
        <p:txBody>
          <a:bodyPr/>
          <a:lstStyle/>
          <a:p>
            <a:r>
              <a:rPr lang="en-US" dirty="0"/>
              <a:t> SPEAKING TO SUPPORTIVE PEOPLE IN AN ELEVATOR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409F14-60B2-2A45-90D6-3F41A180B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3796" y="2378581"/>
            <a:ext cx="2857500" cy="28575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A96A23-65F0-8744-908F-1A2EE3C85DBE}"/>
              </a:ext>
            </a:extLst>
          </p:cNvPr>
          <p:cNvSpPr txBox="1"/>
          <p:nvPr/>
        </p:nvSpPr>
        <p:spPr>
          <a:xfrm>
            <a:off x="1565563" y="2932764"/>
            <a:ext cx="58802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VP A NEW CHURCH IN FARGO </a:t>
            </a:r>
          </a:p>
          <a:p>
            <a:endParaRPr lang="en-US" sz="2800" dirty="0"/>
          </a:p>
          <a:p>
            <a:r>
              <a:rPr lang="en-US" sz="2800" dirty="0"/>
              <a:t>VALUES  </a:t>
            </a:r>
          </a:p>
        </p:txBody>
      </p:sp>
    </p:spTree>
    <p:extLst>
      <p:ext uri="{BB962C8B-B14F-4D97-AF65-F5344CB8AC3E}">
        <p14:creationId xmlns:p14="http://schemas.microsoft.com/office/powerpoint/2010/main" val="3329612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F44F1-6C14-1D41-A64B-483220411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81" y="365125"/>
            <a:ext cx="11097491" cy="1325563"/>
          </a:xfrm>
        </p:spPr>
        <p:txBody>
          <a:bodyPr/>
          <a:lstStyle/>
          <a:p>
            <a:r>
              <a:rPr lang="en-US" dirty="0"/>
              <a:t>SPEAKING WITH NEUTRAL PEOPLE OVER COFFEE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A79227-630D-ED45-8006-8EB57334F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70667" y="2800845"/>
            <a:ext cx="2857500" cy="28575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456E36-2B72-C246-BADE-8DEC089E7E00}"/>
              </a:ext>
            </a:extLst>
          </p:cNvPr>
          <p:cNvSpPr txBox="1"/>
          <p:nvPr/>
        </p:nvSpPr>
        <p:spPr>
          <a:xfrm>
            <a:off x="1551709" y="2244436"/>
            <a:ext cx="403091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VALUES</a:t>
            </a:r>
          </a:p>
          <a:p>
            <a:endParaRPr lang="en-US" sz="2800" dirty="0"/>
          </a:p>
          <a:p>
            <a:r>
              <a:rPr lang="en-US" sz="2800" dirty="0"/>
              <a:t>MISSION</a:t>
            </a:r>
          </a:p>
          <a:p>
            <a:endParaRPr lang="en-US" sz="2800" dirty="0"/>
          </a:p>
          <a:p>
            <a:r>
              <a:rPr lang="en-US" sz="2800" dirty="0"/>
              <a:t>A NEW CHURCH IN FARGO</a:t>
            </a:r>
          </a:p>
          <a:p>
            <a:endParaRPr lang="en-US" sz="2800" dirty="0"/>
          </a:p>
          <a:p>
            <a:r>
              <a:rPr lang="en-US" sz="2800" dirty="0"/>
              <a:t>STRATEGY</a:t>
            </a:r>
          </a:p>
          <a:p>
            <a:endParaRPr lang="en-US" sz="2800" dirty="0"/>
          </a:p>
          <a:p>
            <a:r>
              <a:rPr lang="en-US" sz="2800" dirty="0"/>
              <a:t>MEASURES</a:t>
            </a:r>
          </a:p>
        </p:txBody>
      </p:sp>
    </p:spTree>
    <p:extLst>
      <p:ext uri="{BB962C8B-B14F-4D97-AF65-F5344CB8AC3E}">
        <p14:creationId xmlns:p14="http://schemas.microsoft.com/office/powerpoint/2010/main" val="3018732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DD2CF-C9C6-AD4D-B246-576FA645A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1" y="365125"/>
            <a:ext cx="11499273" cy="1325563"/>
          </a:xfrm>
        </p:spPr>
        <p:txBody>
          <a:bodyPr/>
          <a:lstStyle/>
          <a:p>
            <a:r>
              <a:rPr lang="en-US" dirty="0"/>
              <a:t>  SPEAKING WITH NEUTRAL PEOPLE IN ELEVATOR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F422E6-CA9B-7546-A636-6792C8A841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5250" y="2461708"/>
            <a:ext cx="2857500" cy="28575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8BB123-0C1F-CD47-A777-D3F716D83041}"/>
              </a:ext>
            </a:extLst>
          </p:cNvPr>
          <p:cNvSpPr txBox="1"/>
          <p:nvPr/>
        </p:nvSpPr>
        <p:spPr>
          <a:xfrm>
            <a:off x="1745672" y="2992581"/>
            <a:ext cx="25977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VALUES</a:t>
            </a:r>
          </a:p>
          <a:p>
            <a:endParaRPr lang="en-US" sz="2800" dirty="0"/>
          </a:p>
          <a:p>
            <a:r>
              <a:rPr lang="en-US" sz="2800" dirty="0"/>
              <a:t>MISSION </a:t>
            </a:r>
          </a:p>
        </p:txBody>
      </p:sp>
    </p:spTree>
    <p:extLst>
      <p:ext uri="{BB962C8B-B14F-4D97-AF65-F5344CB8AC3E}">
        <p14:creationId xmlns:p14="http://schemas.microsoft.com/office/powerpoint/2010/main" val="1352691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97857-2DF9-C544-9309-D77E8A4C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637" y="2701636"/>
            <a:ext cx="9137073" cy="1275052"/>
          </a:xfrm>
        </p:spPr>
        <p:txBody>
          <a:bodyPr/>
          <a:lstStyle/>
          <a:p>
            <a:r>
              <a:rPr lang="en-US" dirty="0"/>
              <a:t>PRACTICE TIME……ROLE PLAY!  </a:t>
            </a:r>
          </a:p>
        </p:txBody>
      </p:sp>
    </p:spTree>
    <p:extLst>
      <p:ext uri="{BB962C8B-B14F-4D97-AF65-F5344CB8AC3E}">
        <p14:creationId xmlns:p14="http://schemas.microsoft.com/office/powerpoint/2010/main" val="2786426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</TotalTime>
  <Words>180</Words>
  <Application>Microsoft Macintosh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VISIONING:</vt:lpstr>
      <vt:lpstr>YOUR VISION IS:</vt:lpstr>
      <vt:lpstr>SPEAKING TO YOUR CLOSEST INSIDERS:</vt:lpstr>
      <vt:lpstr>CLARIFYING….</vt:lpstr>
      <vt:lpstr>  SPEAKING WITH SUPPORTIVE PEOPLE OVER COFFEE</vt:lpstr>
      <vt:lpstr> SPEAKING TO SUPPORTIVE PEOPLE IN AN ELEVATOR</vt:lpstr>
      <vt:lpstr>SPEAKING WITH NEUTRAL PEOPLE OVER COFFEE</vt:lpstr>
      <vt:lpstr>  SPEAKING WITH NEUTRAL PEOPLE IN ELEVATOR </vt:lpstr>
      <vt:lpstr>PRACTICE TIME……ROLE PLAY! 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VISIONING:</dc:title>
  <dc:creator>bing1957@aol.com</dc:creator>
  <cp:lastModifiedBy>bing1957@aol.com</cp:lastModifiedBy>
  <cp:revision>13</cp:revision>
  <dcterms:created xsi:type="dcterms:W3CDTF">2018-12-13T20:04:42Z</dcterms:created>
  <dcterms:modified xsi:type="dcterms:W3CDTF">2019-05-13T00:36:39Z</dcterms:modified>
</cp:coreProperties>
</file>