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2" r:id="rId2"/>
    <p:sldId id="286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2" r:id="rId12"/>
    <p:sldId id="281" r:id="rId13"/>
    <p:sldId id="284" r:id="rId14"/>
    <p:sldId id="283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7"/>
    <p:restoredTop sz="94643"/>
  </p:normalViewPr>
  <p:slideViewPr>
    <p:cSldViewPr snapToGrid="0" snapToObjects="1">
      <p:cViewPr varScale="1">
        <p:scale>
          <a:sx n="80" d="100"/>
          <a:sy n="80" d="100"/>
        </p:scale>
        <p:origin x="2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5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2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8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0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10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5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86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49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7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8970C-826B-D848-8AFE-BDA71DEA753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7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872" y="2607993"/>
            <a:ext cx="10663686" cy="1325563"/>
          </a:xfrm>
        </p:spPr>
        <p:txBody>
          <a:bodyPr>
            <a:normAutofit/>
          </a:bodyPr>
          <a:lstStyle/>
          <a:p>
            <a:r>
              <a:rPr lang="en-US" b="1" dirty="0"/>
              <a:t>        </a:t>
            </a:r>
            <a:r>
              <a:rPr lang="en-US" sz="6000" b="1" dirty="0"/>
              <a:t>MISSIONAL DEMOGRAPHICS </a:t>
            </a:r>
          </a:p>
        </p:txBody>
      </p:sp>
    </p:spTree>
    <p:extLst>
      <p:ext uri="{BB962C8B-B14F-4D97-AF65-F5344CB8AC3E}">
        <p14:creationId xmlns:p14="http://schemas.microsoft.com/office/powerpoint/2010/main" val="130331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AE7E13-61D7-D74F-82A3-AD9EFFCD5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77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have the right M. I. report?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102" y="1852723"/>
            <a:ext cx="771923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39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have the right M.I.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1837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YOUR STUDY AREA IS TOO BROAD</a:t>
            </a:r>
            <a:r>
              <a:rPr lang="mr-IN" dirty="0"/>
              <a:t>…</a:t>
            </a:r>
            <a:r>
              <a:rPr lang="en-US" dirty="0"/>
              <a:t>..you cannot be all things to </a:t>
            </a:r>
            <a:r>
              <a:rPr lang="en-US"/>
              <a:t>all 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M. I.   IS BEST WHEN IT HELPS YOU FOCUS YOUR MISSION</a:t>
            </a:r>
            <a:r>
              <a:rPr lang="mr-IN" dirty="0"/>
              <a:t>…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IS ALWAYS WISE TO VALIDATE A DEMOGRAPHIC STUDY. </a:t>
            </a:r>
          </a:p>
        </p:txBody>
      </p:sp>
    </p:spTree>
    <p:extLst>
      <p:ext uri="{BB962C8B-B14F-4D97-AF65-F5344CB8AC3E}">
        <p14:creationId xmlns:p14="http://schemas.microsoft.com/office/powerpoint/2010/main" val="27262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749" y="238539"/>
            <a:ext cx="9243390" cy="632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54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226" y="365125"/>
            <a:ext cx="10972800" cy="1325563"/>
          </a:xfrm>
        </p:spPr>
        <p:txBody>
          <a:bodyPr/>
          <a:lstStyle/>
          <a:p>
            <a:r>
              <a:rPr lang="en-US" dirty="0"/>
              <a:t>What does general population </a:t>
            </a:r>
            <a:r>
              <a:rPr lang="en-US"/>
              <a:t>growth indicate?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 1 to 1000 RATIO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PLANTING IN ANTICIPATION OF GROWTH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TRENDS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822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68" y="636105"/>
            <a:ext cx="10188178" cy="556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36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17" y="755374"/>
            <a:ext cx="10244255" cy="516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38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0" y="114300"/>
            <a:ext cx="82550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32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 lifestyle segments indicate?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0627"/>
            <a:ext cx="10515600" cy="44328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LOOK FOR SEGMENTS 10% or GREATER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YOUR SEGMENTS BE CLUSTERED UNDER ALPHABET?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CAN THE MISSION IMPACT GUIDE TELL YOU?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DOES THIS INFORM YOUR START UP APPROACH?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274" y="5473012"/>
            <a:ext cx="68834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26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1ED7D3-9741-EC47-B3B7-096A710C4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635000"/>
            <a:ext cx="115316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60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536" y="1262743"/>
            <a:ext cx="8879081" cy="5595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1E088-26E3-C64C-9021-C1DB28396D2F}"/>
              </a:ext>
            </a:extLst>
          </p:cNvPr>
          <p:cNvSpPr txBox="1"/>
          <p:nvPr/>
        </p:nvSpPr>
        <p:spPr>
          <a:xfrm>
            <a:off x="3585028" y="406400"/>
            <a:ext cx="600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GENERATIONAL VARIABLES</a:t>
            </a:r>
          </a:p>
        </p:txBody>
      </p:sp>
    </p:spTree>
    <p:extLst>
      <p:ext uri="{BB962C8B-B14F-4D97-AF65-F5344CB8AC3E}">
        <p14:creationId xmlns:p14="http://schemas.microsoft.com/office/powerpoint/2010/main" val="691093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27654-4AD9-D844-8380-1C5E8A09A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81371" cy="1325563"/>
          </a:xfrm>
        </p:spPr>
        <p:txBody>
          <a:bodyPr/>
          <a:lstStyle/>
          <a:p>
            <a:r>
              <a:rPr lang="en-US" dirty="0"/>
              <a:t>IMPRESSIONS CATEGORIES:  Community Mood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CE259-ED11-E249-AA3F-5F2737738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9970" y="1403498"/>
            <a:ext cx="7963829" cy="5287234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Drive for affluence                                 </a:t>
            </a:r>
          </a:p>
          <a:p>
            <a:pPr marL="514350" indent="-514350">
              <a:buAutoNum type="arabicPeriod"/>
            </a:pPr>
            <a:r>
              <a:rPr lang="en-US" dirty="0"/>
              <a:t>Devotion to family</a:t>
            </a:r>
          </a:p>
          <a:p>
            <a:pPr marL="514350" indent="-514350">
              <a:buAutoNum type="arabicPeriod"/>
            </a:pPr>
            <a:r>
              <a:rPr lang="en-US" dirty="0"/>
              <a:t>Commitment to career</a:t>
            </a:r>
          </a:p>
          <a:p>
            <a:pPr marL="514350" indent="-514350">
              <a:buAutoNum type="arabicPeriod"/>
            </a:pPr>
            <a:r>
              <a:rPr lang="en-US" dirty="0"/>
              <a:t>Concern for environment </a:t>
            </a:r>
          </a:p>
          <a:p>
            <a:pPr marL="514350" indent="-514350">
              <a:buAutoNum type="arabicPeriod"/>
            </a:pPr>
            <a:r>
              <a:rPr lang="en-US" dirty="0"/>
              <a:t>Practice of altruism</a:t>
            </a:r>
          </a:p>
          <a:p>
            <a:pPr marL="514350" indent="-514350">
              <a:buAutoNum type="arabicPeriod"/>
            </a:pPr>
            <a:r>
              <a:rPr lang="en-US" dirty="0"/>
              <a:t>Importance of faith</a:t>
            </a:r>
          </a:p>
          <a:p>
            <a:pPr marL="514350" indent="-514350">
              <a:buAutoNum type="arabicPeriod"/>
            </a:pPr>
            <a:r>
              <a:rPr lang="en-US" dirty="0"/>
              <a:t>Entertainment </a:t>
            </a:r>
          </a:p>
          <a:p>
            <a:pPr marL="514350" indent="-514350">
              <a:buAutoNum type="arabicPeriod"/>
            </a:pPr>
            <a:r>
              <a:rPr lang="en-US" dirty="0"/>
              <a:t>Desire to broaden horizons</a:t>
            </a:r>
          </a:p>
          <a:p>
            <a:pPr marL="514350" indent="-514350">
              <a:buAutoNum type="arabicPeriod"/>
            </a:pPr>
            <a:r>
              <a:rPr lang="en-US" dirty="0"/>
              <a:t>Pursuit of personal growth</a:t>
            </a:r>
          </a:p>
          <a:p>
            <a:pPr marL="514350" indent="-514350">
              <a:buAutoNum type="arabicPeriod"/>
            </a:pPr>
            <a:r>
              <a:rPr lang="en-US" dirty="0"/>
              <a:t>Sense of wellbeing   </a:t>
            </a:r>
          </a:p>
        </p:txBody>
      </p:sp>
    </p:spTree>
    <p:extLst>
      <p:ext uri="{BB962C8B-B14F-4D97-AF65-F5344CB8AC3E}">
        <p14:creationId xmlns:p14="http://schemas.microsoft.com/office/powerpoint/2010/main" val="1930124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91CB-C53D-7540-9307-D4539097C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Insite IMPRESSIONS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8B2F52-A815-054E-90B3-DE971DE35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631" y="1690688"/>
            <a:ext cx="8194431" cy="453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96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ABFF7-A8D1-9D4B-B501-7FE63CDEF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M.I. HELP WITH YOUR STORYBOARD?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C851E-FC73-D444-874D-D8B358C92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9733"/>
            <a:ext cx="10515600" cy="407723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REFINE YOUR AWARENESS OF THE UNDERSERVED PEOPLE GROUP.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GAIN INSIGHT INTO THE NEED AND OPPORTUNITY.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POSSIBLY GET CLAIRITY ON THE “ASK”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82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1635</TotalTime>
  <Words>200</Words>
  <Application>Microsoft Macintosh PowerPoint</Application>
  <PresentationFormat>Widescreen</PresentationFormat>
  <Paragraphs>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Mangal</vt:lpstr>
      <vt:lpstr>Office Theme</vt:lpstr>
      <vt:lpstr>        MISSIONAL DEMOGRAPHICS </vt:lpstr>
      <vt:lpstr>PowerPoint Presentation</vt:lpstr>
      <vt:lpstr>Do you have the right M. I. report? </vt:lpstr>
      <vt:lpstr>Do you have the right M.I. report?</vt:lpstr>
      <vt:lpstr>PowerPoint Presentation</vt:lpstr>
      <vt:lpstr>What does general population growth indicate?</vt:lpstr>
      <vt:lpstr>PowerPoint Presentation</vt:lpstr>
      <vt:lpstr>PowerPoint Presentation</vt:lpstr>
      <vt:lpstr>PowerPoint Presentation</vt:lpstr>
      <vt:lpstr>What do the lifestyle segments indicate? </vt:lpstr>
      <vt:lpstr>PowerPoint Presentation</vt:lpstr>
      <vt:lpstr>PowerPoint Presentation</vt:lpstr>
      <vt:lpstr>IMPRESSIONS CATEGORIES:  Community Mood </vt:lpstr>
      <vt:lpstr>Mission Insite IMPRESSIONS  </vt:lpstr>
      <vt:lpstr>HOW DOES M.I. HELP WITH YOUR STORYBOARD?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LAUNCH ESSENTIALS</dc:title>
  <dc:creator>bing1957@aol.com</dc:creator>
  <cp:lastModifiedBy>bing1957@aol.com</cp:lastModifiedBy>
  <cp:revision>48</cp:revision>
  <dcterms:created xsi:type="dcterms:W3CDTF">2018-10-21T21:27:37Z</dcterms:created>
  <dcterms:modified xsi:type="dcterms:W3CDTF">2019-03-19T17:38:33Z</dcterms:modified>
</cp:coreProperties>
</file>