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7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62"/>
    <p:restoredTop sz="94643"/>
  </p:normalViewPr>
  <p:slideViewPr>
    <p:cSldViewPr snapToGrid="0" snapToObjects="1">
      <p:cViewPr varScale="1">
        <p:scale>
          <a:sx n="72" d="100"/>
          <a:sy n="72" d="100"/>
        </p:scale>
        <p:origin x="23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5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6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7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0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88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9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04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03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9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4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798A0-0537-B945-B0D6-E0402DC6EEDC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771B0-9747-9C47-90FA-E96ADA66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24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0B743-C22E-784F-A0AD-276AA58E8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459" y="2036763"/>
            <a:ext cx="11220772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 THINKING: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How will you attempt this difficult task?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49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1E3B9-4100-9C49-AAD0-2A9F48B8C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08000"/>
            <a:ext cx="11005457" cy="5668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i="1" u="sng" dirty="0"/>
              <a:t>DESIGN THINKING TAKES THE PRESSURE OFF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IT IS </a:t>
            </a:r>
            <a:r>
              <a:rPr lang="en-US" sz="3600" b="1" u="sng" dirty="0"/>
              <a:t>NOT</a:t>
            </a:r>
            <a:r>
              <a:rPr lang="en-US" sz="3600" b="1" dirty="0"/>
              <a:t> ABOUT KNOWING IT ALL BEFORE YOU START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IT IS ABOUT TAKING ACTION IN ORDER TO LEARN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IT COMES OUT OF BUSINESS &amp; MISSIOLOGY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DESIGN THINKING HELPS US MANAGE THE RISK ASSOCIATED WITH OUR ASSUMPTIONS.  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0736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66ED32-AD0C-094B-B184-2F7624FC8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57" y="0"/>
            <a:ext cx="10624457" cy="46300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BDA5C4-28BE-6840-A6C9-D543D802D335}"/>
              </a:ext>
            </a:extLst>
          </p:cNvPr>
          <p:cNvSpPr txBox="1"/>
          <p:nvPr/>
        </p:nvSpPr>
        <p:spPr>
          <a:xfrm>
            <a:off x="232229" y="4528456"/>
            <a:ext cx="115533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EMPATHIZE           DEFINE          IDEATE       PROTOTYPE       TEST               REPEAT</a:t>
            </a:r>
          </a:p>
          <a:p>
            <a:r>
              <a:rPr lang="en-US" sz="2800" b="1" dirty="0"/>
              <a:t>Non judgmental   Pain               Priority      Simple                Feedback </a:t>
            </a:r>
          </a:p>
          <a:p>
            <a:r>
              <a:rPr lang="en-US" sz="2800" b="1" dirty="0"/>
              <a:t>Listen closely        Challenge     Possible     Fail fast               Short</a:t>
            </a:r>
          </a:p>
          <a:p>
            <a:r>
              <a:rPr lang="en-US" sz="2800" b="1" dirty="0"/>
              <a:t>Shadow client      Clarify            Idea           Involve client     Learning</a:t>
            </a:r>
          </a:p>
          <a:p>
            <a:r>
              <a:rPr lang="en-US" sz="2800" b="1" dirty="0"/>
              <a:t>Seek                       Objective      Dream       First iteration     See impediments </a:t>
            </a:r>
          </a:p>
        </p:txBody>
      </p:sp>
    </p:spTree>
    <p:extLst>
      <p:ext uri="{BB962C8B-B14F-4D97-AF65-F5344CB8AC3E}">
        <p14:creationId xmlns:p14="http://schemas.microsoft.com/office/powerpoint/2010/main" val="392411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 Is Design Thinking_">
            <a:hlinkClick r:id="" action="ppaction://media"/>
            <a:extLst>
              <a:ext uri="{FF2B5EF4-FFF2-40B4-BE49-F238E27FC236}">
                <a16:creationId xmlns:a16="http://schemas.microsoft.com/office/drawing/2014/main" id="{336A9DC2-8CBF-FE4E-B45C-CC5038B9CF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1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7160-BFD2-9E4C-B220-88A6E1F0B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586"/>
            <a:ext cx="10515600" cy="1325563"/>
          </a:xfrm>
        </p:spPr>
        <p:txBody>
          <a:bodyPr/>
          <a:lstStyle/>
          <a:p>
            <a:r>
              <a:rPr lang="en-US" dirty="0"/>
              <a:t>APPLYING DESIGN THINKING TO START UP: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BABE9-8A88-C44A-838C-B6A15A16E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6739"/>
            <a:ext cx="10515600" cy="415354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THE PRIORITY OF CURIOSITY, OBSERVATION AND LISTENING.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THE IMPORTANCE OF TESTING ASSUMPTIONS AND REFINING.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STAYING NIMBLE AND ABLE TO PIVOT or FAIL FAST  WHEN NEED BE.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STAYING ATTUNED TO THE SPIRIT AND ACTIVE IN PRAYER. 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9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4430E-FCC3-664D-9AE9-88A24610E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1482811"/>
            <a:ext cx="11351173" cy="4226011"/>
          </a:xfrm>
        </p:spPr>
        <p:txBody>
          <a:bodyPr/>
          <a:lstStyle/>
          <a:p>
            <a:r>
              <a:rPr lang="en-US" b="1" dirty="0"/>
              <a:t>               YOUR STORYBOARD PROJECT: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      </a:t>
            </a:r>
            <a:r>
              <a:rPr lang="en-US" b="1" i="1" dirty="0"/>
              <a:t>Messaging your vision to a potential donor. 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0857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D5BA-835D-934C-B706-634CBDB91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STORYBOARD ELEMENTS: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50E3C-8341-574F-AD66-DF82A2D38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240" y="2027583"/>
            <a:ext cx="8671560" cy="414938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/>
              <a:t>WHO ARE YOU?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OPPORTUNITY?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VISION?  </a:t>
            </a:r>
          </a:p>
          <a:p>
            <a:pPr marL="514350" indent="-514350">
              <a:buAutoNum type="arabicPeriod"/>
            </a:pPr>
            <a:r>
              <a:rPr lang="en-US" b="1" dirty="0"/>
              <a:t>WHY IS THIS NEEDED?</a:t>
            </a:r>
          </a:p>
          <a:p>
            <a:pPr marL="514350" indent="-514350">
              <a:buAutoNum type="arabicPeriod"/>
            </a:pPr>
            <a:r>
              <a:rPr lang="en-US" b="1" dirty="0"/>
              <a:t>WHY ME?  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PLAN?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“ASK”?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0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CAA36-1415-294C-9E52-7E75CBEF8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6097"/>
          </a:xfrm>
        </p:spPr>
        <p:txBody>
          <a:bodyPr/>
          <a:lstStyle/>
          <a:p>
            <a:r>
              <a:rPr lang="en-US" dirty="0"/>
              <a:t>WHO ARE YOU?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6225F8-6A89-A043-88DC-F39815F6C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1374" y="2722482"/>
            <a:ext cx="5240909" cy="34757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6D9936-C9B8-5142-B11C-AB39AC7E7512}"/>
              </a:ext>
            </a:extLst>
          </p:cNvPr>
          <p:cNvSpPr txBox="1"/>
          <p:nvPr/>
        </p:nvSpPr>
        <p:spPr>
          <a:xfrm>
            <a:off x="1037968" y="2722482"/>
            <a:ext cx="4003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Identity</a:t>
            </a:r>
          </a:p>
          <a:p>
            <a:endParaRPr lang="en-US" sz="4000" dirty="0"/>
          </a:p>
          <a:p>
            <a:r>
              <a:rPr lang="en-US" sz="4000" dirty="0"/>
              <a:t>Affiliation  </a:t>
            </a:r>
          </a:p>
        </p:txBody>
      </p:sp>
    </p:spTree>
    <p:extLst>
      <p:ext uri="{BB962C8B-B14F-4D97-AF65-F5344CB8AC3E}">
        <p14:creationId xmlns:p14="http://schemas.microsoft.com/office/powerpoint/2010/main" val="63484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98BB-521C-5C4D-96AC-1C5BA0C14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OPPORTUNITY?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7E1F07-7F5F-2A48-AD99-5B1730F22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44360" y="2012783"/>
            <a:ext cx="4409440" cy="361724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11E25B-A20C-DD47-A3BD-D78C5935014F}"/>
              </a:ext>
            </a:extLst>
          </p:cNvPr>
          <p:cNvSpPr txBox="1"/>
          <p:nvPr/>
        </p:nvSpPr>
        <p:spPr>
          <a:xfrm>
            <a:off x="1184467" y="1836244"/>
            <a:ext cx="5585760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Fastest growing county in </a:t>
            </a:r>
          </a:p>
          <a:p>
            <a:r>
              <a:rPr lang="en-US" sz="3600" dirty="0"/>
              <a:t>Minnesota.</a:t>
            </a:r>
          </a:p>
          <a:p>
            <a:endParaRPr lang="en-US" sz="3600" dirty="0"/>
          </a:p>
          <a:p>
            <a:r>
              <a:rPr lang="en-US" sz="3600" dirty="0"/>
              <a:t>High percentage of young </a:t>
            </a:r>
          </a:p>
          <a:p>
            <a:r>
              <a:rPr lang="en-US" sz="3600" dirty="0"/>
              <a:t>families.  </a:t>
            </a:r>
          </a:p>
          <a:p>
            <a:endParaRPr lang="en-US" sz="3600" dirty="0"/>
          </a:p>
          <a:p>
            <a:r>
              <a:rPr lang="en-US" sz="3600" dirty="0"/>
              <a:t>Vision of Annual Conference 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12834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AD88-30C0-E547-9340-0C4E87033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VISION?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1A0461-43CB-A84D-8DD7-5A388C76A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6188" y="1825625"/>
            <a:ext cx="6160170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B87B93-06C4-F441-AE4A-A6A275918A2C}"/>
              </a:ext>
            </a:extLst>
          </p:cNvPr>
          <p:cNvSpPr txBox="1"/>
          <p:nvPr/>
        </p:nvSpPr>
        <p:spPr>
          <a:xfrm>
            <a:off x="838200" y="1462137"/>
            <a:ext cx="435439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Relevant</a:t>
            </a:r>
          </a:p>
          <a:p>
            <a:endParaRPr lang="en-US" sz="3600" dirty="0"/>
          </a:p>
          <a:p>
            <a:r>
              <a:rPr lang="en-US" sz="3600" dirty="0"/>
              <a:t>Guest oriented</a:t>
            </a:r>
          </a:p>
          <a:p>
            <a:endParaRPr lang="en-US" sz="3600" dirty="0"/>
          </a:p>
          <a:p>
            <a:r>
              <a:rPr lang="en-US" sz="3600" dirty="0"/>
              <a:t>Band led</a:t>
            </a:r>
          </a:p>
          <a:p>
            <a:endParaRPr lang="en-US" sz="3600" dirty="0"/>
          </a:p>
          <a:p>
            <a:r>
              <a:rPr lang="en-US" sz="3600" dirty="0"/>
              <a:t>Socially engaged</a:t>
            </a:r>
          </a:p>
          <a:p>
            <a:endParaRPr lang="en-US" sz="3600" dirty="0"/>
          </a:p>
          <a:p>
            <a:r>
              <a:rPr lang="en-US" sz="3600" dirty="0"/>
              <a:t>New Jesus community</a:t>
            </a:r>
          </a:p>
        </p:txBody>
      </p:sp>
    </p:spTree>
    <p:extLst>
      <p:ext uri="{BB962C8B-B14F-4D97-AF65-F5344CB8AC3E}">
        <p14:creationId xmlns:p14="http://schemas.microsoft.com/office/powerpoint/2010/main" val="3030249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EFDA9-417F-C144-A94E-CA1EF2A7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NEEDED?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0564D-C67C-8B4D-AB26-E33AF78BD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r>
              <a:rPr lang="en-US" sz="4000" dirty="0"/>
              <a:t>Interview insights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Partners waiting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Area underserved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10CB7-CA82-324E-855C-8CFD06D07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571" y="471601"/>
            <a:ext cx="3956229" cy="28224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98593A-A31B-E14E-8B0A-7DB34A8DA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505" y="3930317"/>
            <a:ext cx="4263190" cy="26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3F6D3-BE01-E44B-863D-F4C269167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AM I/ARE WE LEADING THIS?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8B333-2D98-AF48-8357-059E2B627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/>
              <a:t>Calling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Discernment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Confirmation  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2EA5850-DA71-DC46-BD22-F18E4ABE7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991" y="2093515"/>
            <a:ext cx="5753301" cy="38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21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4EC32-DD06-4D44-A487-BC4B39E99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PLAN?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43272-DD84-424A-8C5F-E24816E95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/>
              <a:t>Pre-launch for 9-12 months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Pre-views for 1-2 months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Launch month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Develop 3-5 years.  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02803-E399-7744-8C0E-676E68D5B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378" y="3016251"/>
            <a:ext cx="5523000" cy="345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55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88E87-DD7B-9246-BB25-947D7203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ASK?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076B6D-F8F7-544A-A52C-D5D19459A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5809" y="1949192"/>
            <a:ext cx="4917991" cy="418703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D0DBB6-0BFC-BA48-80BD-A323C76E295E}"/>
              </a:ext>
            </a:extLst>
          </p:cNvPr>
          <p:cNvSpPr txBox="1"/>
          <p:nvPr/>
        </p:nvSpPr>
        <p:spPr>
          <a:xfrm>
            <a:off x="1013254" y="2457658"/>
            <a:ext cx="346453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Will you pray?</a:t>
            </a:r>
          </a:p>
          <a:p>
            <a:endParaRPr lang="en-US" sz="4000" dirty="0"/>
          </a:p>
          <a:p>
            <a:r>
              <a:rPr lang="en-US" sz="4000" dirty="0"/>
              <a:t>Will you give?</a:t>
            </a:r>
          </a:p>
          <a:p>
            <a:endParaRPr lang="en-US" sz="4000" dirty="0"/>
          </a:p>
          <a:p>
            <a:r>
              <a:rPr lang="en-US" sz="4000" dirty="0"/>
              <a:t>Will you serve? </a:t>
            </a:r>
          </a:p>
        </p:txBody>
      </p:sp>
    </p:spTree>
    <p:extLst>
      <p:ext uri="{BB962C8B-B14F-4D97-AF65-F5344CB8AC3E}">
        <p14:creationId xmlns:p14="http://schemas.microsoft.com/office/powerpoint/2010/main" val="3538983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D5BA-835D-934C-B706-634CBDB91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STORYBOARD PROJECT: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50E3C-8341-574F-AD66-DF82A2D38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240" y="1690688"/>
            <a:ext cx="8671560" cy="448627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/>
              <a:t>WHO ARE YOU?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OPPORTUNITY?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VISION?  </a:t>
            </a:r>
          </a:p>
          <a:p>
            <a:pPr marL="514350" indent="-514350">
              <a:buAutoNum type="arabicPeriod"/>
            </a:pPr>
            <a:r>
              <a:rPr lang="en-US" b="1" dirty="0"/>
              <a:t>WHY IS THIS NEEDED?</a:t>
            </a:r>
          </a:p>
          <a:p>
            <a:pPr marL="514350" indent="-514350">
              <a:buAutoNum type="arabicPeriod"/>
            </a:pPr>
            <a:r>
              <a:rPr lang="en-US" b="1" dirty="0"/>
              <a:t>WHY ME?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PLAN?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“ASK”?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21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514</TotalTime>
  <Words>306</Words>
  <Application>Microsoft Macintosh PowerPoint</Application>
  <PresentationFormat>Widescreen</PresentationFormat>
  <Paragraphs>100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DESIGN THINKING:  How will you attempt this difficult task?</vt:lpstr>
      <vt:lpstr>PowerPoint Presentation</vt:lpstr>
      <vt:lpstr>PowerPoint Presentation</vt:lpstr>
      <vt:lpstr>PowerPoint Presentation</vt:lpstr>
      <vt:lpstr>APPLYING DESIGN THINKING TO START UP:</vt:lpstr>
      <vt:lpstr>               YOUR STORYBOARD PROJECT:        Messaging your vision to a potential donor.  </vt:lpstr>
      <vt:lpstr>STORYBOARD ELEMENTS:</vt:lpstr>
      <vt:lpstr>WHO ARE YOU?  </vt:lpstr>
      <vt:lpstr>WHAT IS THE OPPORTUNITY? </vt:lpstr>
      <vt:lpstr>WHAT IS THE VISION? </vt:lpstr>
      <vt:lpstr>WHY IS THIS NEEDED?  </vt:lpstr>
      <vt:lpstr>WHY AM I/ARE WE LEADING THIS?  </vt:lpstr>
      <vt:lpstr>WHAT IS THE PLAN?  </vt:lpstr>
      <vt:lpstr>WHAT IS THE ASK? </vt:lpstr>
      <vt:lpstr>STORYBOARD PROJECT: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THINKING:  getting into the users shoes</dc:title>
  <dc:creator>bing1957@aol.com</dc:creator>
  <cp:lastModifiedBy>bing1957@aol.com</cp:lastModifiedBy>
  <cp:revision>26</cp:revision>
  <dcterms:created xsi:type="dcterms:W3CDTF">2018-11-28T19:55:21Z</dcterms:created>
  <dcterms:modified xsi:type="dcterms:W3CDTF">2019-05-13T00:31:40Z</dcterms:modified>
</cp:coreProperties>
</file>